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Lst>
  <p:sldSz cy="7560000" cx="10692000"/>
  <p:notesSz cx="7560000" cy="10692000"/>
  <p:embeddedFontLst>
    <p:embeddedFont>
      <p:font typeface="IBM Plex Sans"/>
      <p:regular r:id="rId10"/>
      <p:bold r:id="rId11"/>
      <p:italic r:id="rId12"/>
      <p:boldItalic r:id="rId13"/>
    </p:embeddedFont>
    <p:embeddedFont>
      <p:font typeface="IBM Plex Sans Ligh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
          <p15:clr>
            <a:srgbClr val="A4A3A4"/>
          </p15:clr>
        </p15:guide>
        <p15:guide id="2" pos="6447">
          <p15:clr>
            <a:srgbClr val="A4A3A4"/>
          </p15:clr>
        </p15:guide>
        <p15:guide id="3" orient="horz" pos="212">
          <p15:clr>
            <a:srgbClr val="A4A3A4"/>
          </p15:clr>
        </p15:guide>
        <p15:guide id="4" orient="horz" pos="4570">
          <p15:clr>
            <a:srgbClr val="A4A3A4"/>
          </p15:clr>
        </p15:guide>
        <p15:guide id="5" pos="3368">
          <p15:clr>
            <a:srgbClr val="A4A3A4"/>
          </p15:clr>
        </p15:guide>
        <p15:guide id="6" orient="horz" pos="1872">
          <p15:clr>
            <a:srgbClr val="A4A3A4"/>
          </p15:clr>
        </p15:guide>
        <p15:guide id="7" pos="2234">
          <p15:clr>
            <a:srgbClr val="A4A3A4"/>
          </p15:clr>
        </p15:guide>
        <p15:guide id="8" pos="4553">
          <p15:clr>
            <a:srgbClr val="A4A3A4"/>
          </p15:clr>
        </p15:guide>
        <p15:guide id="9" pos="4298">
          <p15:clr>
            <a:srgbClr val="A4A3A4"/>
          </p15:clr>
        </p15:guide>
        <p15:guide id="10" pos="2376">
          <p15:clr>
            <a:srgbClr val="A4A3A4"/>
          </p15:clr>
        </p15:guide>
        <p15:guide id="11" pos="29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
        <p:guide pos="6447"/>
        <p:guide pos="212" orient="horz"/>
        <p:guide pos="4570" orient="horz"/>
        <p:guide pos="3368"/>
        <p:guide pos="1872" orient="horz"/>
        <p:guide pos="2234"/>
        <p:guide pos="4553"/>
        <p:guide pos="4298"/>
        <p:guide pos="2376"/>
        <p:guide pos="295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IBMPlexSans-bold.fntdata"/><Relationship Id="rId10" Type="http://schemas.openxmlformats.org/officeDocument/2006/relationships/font" Target="fonts/IBMPlexSans-regular.fntdata"/><Relationship Id="rId13" Type="http://schemas.openxmlformats.org/officeDocument/2006/relationships/font" Target="fonts/IBMPlexSans-boldItalic.fntdata"/><Relationship Id="rId12" Type="http://schemas.openxmlformats.org/officeDocument/2006/relationships/font" Target="fonts/IBMPlex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BMPlexSansLight-bold.fntdata"/><Relationship Id="rId14" Type="http://schemas.openxmlformats.org/officeDocument/2006/relationships/font" Target="fonts/IBMPlexSansLight-regular.fntdata"/><Relationship Id="rId17" Type="http://schemas.openxmlformats.org/officeDocument/2006/relationships/font" Target="fonts/IBMPlexSansLight-boldItalic.fntdata"/><Relationship Id="rId16" Type="http://schemas.openxmlformats.org/officeDocument/2006/relationships/font" Target="fonts/IBMPlexSans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 name="Shape 10"/>
        <p:cNvGrpSpPr/>
        <p:nvPr/>
      </p:nvGrpSpPr>
      <p:grpSpPr>
        <a:xfrm>
          <a:off x="0" y="0"/>
          <a:ext cx="0" cy="0"/>
          <a:chOff x="0" y="0"/>
          <a:chExt cx="0" cy="0"/>
        </a:xfrm>
      </p:grpSpPr>
      <p:sp>
        <p:nvSpPr>
          <p:cNvPr id="11" name="Google Shape;11;g545bece476_0_177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 name="Google Shape;12;g545bece476_0_1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g545bece476_0_180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6" name="Google Shape;46;g545bece476_0_1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45bece476_0_182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45bece476_0_1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45bece476_0_184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45bece476_0_1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 name="Shape 8"/>
        <p:cNvGrpSpPr/>
        <p:nvPr/>
      </p:nvGrpSpPr>
      <p:grpSpPr>
        <a:xfrm>
          <a:off x="0" y="0"/>
          <a:ext cx="0" cy="0"/>
          <a:chOff x="0" y="0"/>
          <a:chExt cx="0" cy="0"/>
        </a:xfrm>
      </p:grpSpPr>
      <p:sp>
        <p:nvSpPr>
          <p:cNvPr id="9" name="Google Shape;9;p2"/>
          <p:cNvSpPr txBox="1"/>
          <p:nvPr>
            <p:ph type="title"/>
          </p:nvPr>
        </p:nvSpPr>
        <p:spPr>
          <a:xfrm>
            <a:off x="364468" y="816630"/>
            <a:ext cx="3283500" cy="1110600"/>
          </a:xfrm>
          <a:prstGeom prst="rect">
            <a:avLst/>
          </a:prstGeom>
        </p:spPr>
        <p:txBody>
          <a:bodyPr anchorCtr="0" anchor="b" bIns="116050" lIns="116050" spcFirstLastPara="1" rIns="116050" wrap="square" tIns="11605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 name="Shape 13"/>
        <p:cNvGrpSpPr/>
        <p:nvPr/>
      </p:nvGrpSpPr>
      <p:grpSpPr>
        <a:xfrm>
          <a:off x="0" y="0"/>
          <a:ext cx="0" cy="0"/>
          <a:chOff x="0" y="0"/>
          <a:chExt cx="0" cy="0"/>
        </a:xfrm>
      </p:grpSpPr>
      <p:sp>
        <p:nvSpPr>
          <p:cNvPr id="14" name="Google Shape;14;p3"/>
          <p:cNvSpPr/>
          <p:nvPr/>
        </p:nvSpPr>
        <p:spPr>
          <a:xfrm>
            <a:off x="3823625" y="-75"/>
            <a:ext cx="6868500" cy="7560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p:txBody>
      </p:sp>
      <p:sp>
        <p:nvSpPr>
          <p:cNvPr id="15" name="Google Shape;15;p3"/>
          <p:cNvSpPr txBox="1"/>
          <p:nvPr>
            <p:ph type="title"/>
          </p:nvPr>
        </p:nvSpPr>
        <p:spPr>
          <a:xfrm>
            <a:off x="469087" y="876061"/>
            <a:ext cx="2848500" cy="11106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 sz="1400">
                <a:solidFill>
                  <a:srgbClr val="8D86FC"/>
                </a:solidFill>
                <a:latin typeface="IBM Plex Sans"/>
                <a:ea typeface="IBM Plex Sans"/>
                <a:cs typeface="IBM Plex Sans"/>
                <a:sym typeface="IBM Plex Sans"/>
              </a:rPr>
              <a:t>HCD EXERCISE | IDEATION</a:t>
            </a:r>
            <a:endParaRPr sz="2400">
              <a:solidFill>
                <a:srgbClr val="8D86FC"/>
              </a:solidFill>
            </a:endParaRPr>
          </a:p>
          <a:p>
            <a:pPr indent="0" lvl="0" marL="0" rtl="0" algn="l">
              <a:spcBef>
                <a:spcPts val="0"/>
              </a:spcBef>
              <a:spcAft>
                <a:spcPts val="0"/>
              </a:spcAft>
              <a:buNone/>
            </a:pPr>
            <a:r>
              <a:rPr b="1" lang="en" sz="2400">
                <a:latin typeface="IBM Plex Sans"/>
                <a:ea typeface="IBM Plex Sans"/>
                <a:cs typeface="IBM Plex Sans"/>
                <a:sym typeface="IBM Plex Sans"/>
              </a:rPr>
              <a:t>FRAME GOAL &amp; DESIGN CHALLENGE </a:t>
            </a:r>
            <a:endParaRPr/>
          </a:p>
        </p:txBody>
      </p:sp>
      <p:sp>
        <p:nvSpPr>
          <p:cNvPr id="16" name="Google Shape;16;p3"/>
          <p:cNvSpPr txBox="1"/>
          <p:nvPr>
            <p:ph idx="4294967295" type="body"/>
          </p:nvPr>
        </p:nvSpPr>
        <p:spPr>
          <a:xfrm>
            <a:off x="490750" y="1986665"/>
            <a:ext cx="2848500" cy="46875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000000"/>
                </a:solidFill>
                <a:latin typeface="IBM Plex Sans"/>
                <a:ea typeface="IBM Plex Sans"/>
                <a:cs typeface="IBM Plex Sans"/>
                <a:sym typeface="IBM Plex Sans"/>
              </a:rPr>
              <a:t>Objective of Exercise</a:t>
            </a:r>
            <a:endParaRPr sz="1100">
              <a:solidFill>
                <a:srgbClr val="000000"/>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To focus on the most important causes and the target audience while solving a problem. To approach problem solving in an actionable, and constrained manner.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chemeClr val="dk1"/>
                </a:solidFill>
                <a:latin typeface="IBM Plex Sans"/>
                <a:ea typeface="IBM Plex Sans"/>
                <a:cs typeface="IBM Plex Sans"/>
                <a:sym typeface="IBM Plex Sans"/>
              </a:rPr>
              <a:t>Tools</a:t>
            </a:r>
            <a:endParaRPr b="1"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Solution Goal, Design Challenge Statement (How Might We?)</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About ‘Solution Goal’</a:t>
            </a:r>
            <a:endParaRPr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The ‘Solution Goal’ is a statement that defines the overall strategy adopted by the problem solvers. It connects the overall problem, the cause of the problem, and the target audience.</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About ‘Design Challenge’</a:t>
            </a:r>
            <a:endParaRPr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‘How Might We?’ questions allow approaching the goal in a manner that can generate ideas. ‘How Might We?’ questions can be framed in different ways to generate different kinds of ideas and solutions.</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p:txBody>
      </p:sp>
      <p:sp>
        <p:nvSpPr>
          <p:cNvPr id="17" name="Google Shape;17;p3"/>
          <p:cNvSpPr txBox="1"/>
          <p:nvPr>
            <p:ph type="title"/>
          </p:nvPr>
        </p:nvSpPr>
        <p:spPr>
          <a:xfrm>
            <a:off x="3924825" y="270515"/>
            <a:ext cx="5050800" cy="7002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lang="en" sz="1000">
                <a:latin typeface="IBM Plex Sans"/>
                <a:ea typeface="IBM Plex Sans"/>
                <a:cs typeface="IBM Plex Sans"/>
                <a:sym typeface="IBM Plex Sans"/>
              </a:rPr>
              <a:t>SOLUTION GOAL &amp; DESIGN CHALLENGE</a:t>
            </a:r>
            <a:endParaRPr sz="1000">
              <a:latin typeface="IBM Plex Sans"/>
              <a:ea typeface="IBM Plex Sans"/>
              <a:cs typeface="IBM Plex Sans"/>
              <a:sym typeface="IBM Plex Sans"/>
            </a:endParaRPr>
          </a:p>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HOW TO USE? </a:t>
            </a:r>
            <a:endParaRPr sz="1800">
              <a:solidFill>
                <a:srgbClr val="8D86FC"/>
              </a:solidFill>
            </a:endParaRPr>
          </a:p>
        </p:txBody>
      </p:sp>
      <p:sp>
        <p:nvSpPr>
          <p:cNvPr id="18" name="Google Shape;18;p3"/>
          <p:cNvSpPr/>
          <p:nvPr/>
        </p:nvSpPr>
        <p:spPr>
          <a:xfrm>
            <a:off x="4845663" y="4849771"/>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1</a:t>
            </a:r>
            <a:endParaRPr b="1" sz="1000">
              <a:latin typeface="IBM Plex Sans"/>
              <a:ea typeface="IBM Plex Sans"/>
              <a:cs typeface="IBM Plex Sans"/>
              <a:sym typeface="IBM Plex Sans"/>
            </a:endParaRPr>
          </a:p>
        </p:txBody>
      </p:sp>
      <p:sp>
        <p:nvSpPr>
          <p:cNvPr id="19" name="Google Shape;19;p3"/>
          <p:cNvSpPr txBox="1"/>
          <p:nvPr/>
        </p:nvSpPr>
        <p:spPr>
          <a:xfrm>
            <a:off x="4193626" y="5181446"/>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Solution Goal</a:t>
            </a:r>
            <a:endParaRPr b="1" sz="1100">
              <a:solidFill>
                <a:srgbClr val="8D86FC"/>
              </a:solidFill>
              <a:latin typeface="IBM Plex Sans"/>
              <a:ea typeface="IBM Plex Sans"/>
              <a:cs typeface="IBM Plex Sans"/>
              <a:sym typeface="IBM Plex Sans"/>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goal that has to be met by the solution.</a:t>
            </a:r>
            <a:endParaRPr sz="1000">
              <a:solidFill>
                <a:schemeClr val="dk1"/>
              </a:solidFill>
              <a:latin typeface="IBM Plex Sans Light"/>
              <a:ea typeface="IBM Plex Sans Light"/>
              <a:cs typeface="IBM Plex Sans Light"/>
              <a:sym typeface="IBM Plex Sans Light"/>
            </a:endParaRPr>
          </a:p>
        </p:txBody>
      </p:sp>
      <p:sp>
        <p:nvSpPr>
          <p:cNvPr id="20" name="Google Shape;20;p3"/>
          <p:cNvSpPr/>
          <p:nvPr/>
        </p:nvSpPr>
        <p:spPr>
          <a:xfrm>
            <a:off x="6929350" y="4830696"/>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2</a:t>
            </a:r>
            <a:endParaRPr b="1" sz="1000">
              <a:latin typeface="IBM Plex Sans"/>
              <a:ea typeface="IBM Plex Sans"/>
              <a:cs typeface="IBM Plex Sans"/>
              <a:sym typeface="IBM Plex Sans"/>
            </a:endParaRPr>
          </a:p>
        </p:txBody>
      </p:sp>
      <p:sp>
        <p:nvSpPr>
          <p:cNvPr id="21" name="Google Shape;21;p3"/>
          <p:cNvSpPr txBox="1"/>
          <p:nvPr/>
        </p:nvSpPr>
        <p:spPr>
          <a:xfrm>
            <a:off x="6277313" y="5162371"/>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Design Challenges</a:t>
            </a:r>
            <a:endParaRPr sz="1000">
              <a:solidFill>
                <a:srgbClr val="8D86FC"/>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Frame: </a:t>
            </a:r>
            <a:r>
              <a:rPr lang="en" sz="900">
                <a:solidFill>
                  <a:schemeClr val="dk1"/>
                </a:solidFill>
                <a:latin typeface="IBM Plex Sans Light"/>
                <a:ea typeface="IBM Plex Sans Light"/>
                <a:cs typeface="IBM Plex Sans Light"/>
                <a:sym typeface="IBM Plex Sans Light"/>
              </a:rPr>
              <a:t>Versions of challenges that could help approach the solution goal.</a:t>
            </a:r>
            <a:endParaRPr sz="1000">
              <a:solidFill>
                <a:schemeClr val="dk1"/>
              </a:solidFill>
              <a:latin typeface="IBM Plex Sans Light"/>
              <a:ea typeface="IBM Plex Sans Light"/>
              <a:cs typeface="IBM Plex Sans Light"/>
              <a:sym typeface="IBM Plex Sans Light"/>
            </a:endParaRPr>
          </a:p>
        </p:txBody>
      </p:sp>
      <p:sp>
        <p:nvSpPr>
          <p:cNvPr id="22" name="Google Shape;22;p3"/>
          <p:cNvSpPr/>
          <p:nvPr/>
        </p:nvSpPr>
        <p:spPr>
          <a:xfrm>
            <a:off x="9146850" y="4811671"/>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3</a:t>
            </a:r>
            <a:endParaRPr b="1" sz="1000">
              <a:latin typeface="IBM Plex Sans"/>
              <a:ea typeface="IBM Plex Sans"/>
              <a:cs typeface="IBM Plex Sans"/>
              <a:sym typeface="IBM Plex Sans"/>
            </a:endParaRPr>
          </a:p>
        </p:txBody>
      </p:sp>
      <p:sp>
        <p:nvSpPr>
          <p:cNvPr id="23" name="Google Shape;23;p3"/>
          <p:cNvSpPr txBox="1"/>
          <p:nvPr/>
        </p:nvSpPr>
        <p:spPr>
          <a:xfrm>
            <a:off x="8494813" y="5143346"/>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Final Design Challenge</a:t>
            </a:r>
            <a:endParaRPr sz="1000">
              <a:solidFill>
                <a:srgbClr val="8D86FC"/>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Choose: </a:t>
            </a:r>
            <a:r>
              <a:rPr lang="en" sz="900">
                <a:solidFill>
                  <a:schemeClr val="dk1"/>
                </a:solidFill>
                <a:latin typeface="IBM Plex Sans Light"/>
                <a:ea typeface="IBM Plex Sans Light"/>
                <a:cs typeface="IBM Plex Sans Light"/>
                <a:sym typeface="IBM Plex Sans Light"/>
              </a:rPr>
              <a:t>A final design challenge that ideas can be identified for.</a:t>
            </a:r>
            <a:endParaRPr sz="1000">
              <a:solidFill>
                <a:schemeClr val="dk1"/>
              </a:solidFill>
              <a:latin typeface="IBM Plex Sans Light"/>
              <a:ea typeface="IBM Plex Sans Light"/>
              <a:cs typeface="IBM Plex Sans Light"/>
              <a:sym typeface="IBM Plex Sans Light"/>
            </a:endParaRPr>
          </a:p>
        </p:txBody>
      </p:sp>
      <p:sp>
        <p:nvSpPr>
          <p:cNvPr id="24" name="Google Shape;24;p3"/>
          <p:cNvSpPr/>
          <p:nvPr/>
        </p:nvSpPr>
        <p:spPr>
          <a:xfrm>
            <a:off x="4137413" y="6384065"/>
            <a:ext cx="378600" cy="365700"/>
          </a:xfrm>
          <a:prstGeom prst="ellipse">
            <a:avLst/>
          </a:prstGeom>
          <a:solidFill>
            <a:srgbClr val="3C78D8"/>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IBM Plex Sans"/>
                <a:ea typeface="IBM Plex Sans"/>
                <a:cs typeface="IBM Plex Sans"/>
                <a:sym typeface="IBM Plex Sans"/>
              </a:rPr>
              <a:t>*</a:t>
            </a:r>
            <a:endParaRPr b="1">
              <a:solidFill>
                <a:srgbClr val="FFFFFF"/>
              </a:solidFill>
              <a:latin typeface="IBM Plex Sans"/>
              <a:ea typeface="IBM Plex Sans"/>
              <a:cs typeface="IBM Plex Sans"/>
              <a:sym typeface="IBM Plex Sans"/>
            </a:endParaRPr>
          </a:p>
        </p:txBody>
      </p:sp>
      <p:sp>
        <p:nvSpPr>
          <p:cNvPr id="25" name="Google Shape;25;p3"/>
          <p:cNvSpPr txBox="1"/>
          <p:nvPr/>
        </p:nvSpPr>
        <p:spPr>
          <a:xfrm>
            <a:off x="4592250" y="6275277"/>
            <a:ext cx="5822400" cy="5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3C78D8"/>
                </a:solidFill>
                <a:latin typeface="IBM Plex Sans"/>
                <a:ea typeface="IBM Plex Sans"/>
                <a:cs typeface="IBM Plex Sans"/>
                <a:sym typeface="IBM Plex Sans"/>
              </a:rPr>
              <a:t>Framing a Design Challenge</a:t>
            </a:r>
            <a:endParaRPr sz="1000">
              <a:solidFill>
                <a:schemeClr val="dk1"/>
              </a:solidFill>
              <a:latin typeface="IBM Plex Sans Light"/>
              <a:ea typeface="IBM Plex Sans Light"/>
              <a:cs typeface="IBM Plex Sans Light"/>
              <a:sym typeface="IBM Plex Sans Light"/>
            </a:endParaRPr>
          </a:p>
          <a:p>
            <a:pPr indent="0" lvl="0" marL="0" marR="0" rtl="0" algn="l">
              <a:lnSpc>
                <a:spcPct val="100000"/>
              </a:lnSpc>
              <a:spcBef>
                <a:spcPts val="0"/>
              </a:spcBef>
              <a:spcAft>
                <a:spcPts val="0"/>
              </a:spcAft>
              <a:buNone/>
            </a:pPr>
            <a:r>
              <a:rPr lang="en" sz="900">
                <a:solidFill>
                  <a:schemeClr val="dk1"/>
                </a:solidFill>
                <a:latin typeface="IBM Plex Sans Light"/>
                <a:ea typeface="IBM Plex Sans Light"/>
                <a:cs typeface="IBM Plex Sans Light"/>
                <a:sym typeface="IBM Plex Sans Light"/>
              </a:rPr>
              <a:t>The challenge should neither be broad nor too narrow. The goal and challenge should be rooted in what is  known because of  research. It should also be anchored around the persona.</a:t>
            </a:r>
            <a:endParaRPr sz="900">
              <a:solidFill>
                <a:schemeClr val="dk1"/>
              </a:solidFill>
              <a:latin typeface="IBM Plex Sans Light"/>
              <a:ea typeface="IBM Plex Sans Light"/>
              <a:cs typeface="IBM Plex Sans Light"/>
              <a:sym typeface="IBM Plex Sans Light"/>
            </a:endParaRPr>
          </a:p>
          <a:p>
            <a:pPr indent="0" lvl="0" marL="0" marR="0" rtl="0" algn="l">
              <a:lnSpc>
                <a:spcPct val="100000"/>
              </a:lnSpc>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grpSp>
        <p:nvGrpSpPr>
          <p:cNvPr id="26" name="Google Shape;26;p3"/>
          <p:cNvGrpSpPr/>
          <p:nvPr/>
        </p:nvGrpSpPr>
        <p:grpSpPr>
          <a:xfrm>
            <a:off x="4110375" y="1164025"/>
            <a:ext cx="6144320" cy="3284976"/>
            <a:chOff x="4110375" y="1164025"/>
            <a:chExt cx="6144320" cy="3284976"/>
          </a:xfrm>
        </p:grpSpPr>
        <p:sp>
          <p:nvSpPr>
            <p:cNvPr id="27" name="Google Shape;27;p3"/>
            <p:cNvSpPr txBox="1"/>
            <p:nvPr/>
          </p:nvSpPr>
          <p:spPr>
            <a:xfrm rot="-13692">
              <a:off x="4110368" y="2543170"/>
              <a:ext cx="1883115" cy="1159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16050" lIns="116050" spcFirstLastPara="1" rIns="116050" wrap="square" tIns="116050">
              <a:noAutofit/>
            </a:bodyPr>
            <a:lstStyle/>
            <a:p>
              <a:pPr indent="0" lvl="0" marL="0" rtl="0" algn="ctr">
                <a:lnSpc>
                  <a:spcPct val="150000"/>
                </a:lnSpc>
                <a:spcBef>
                  <a:spcPts val="0"/>
                </a:spcBef>
                <a:spcAft>
                  <a:spcPts val="0"/>
                </a:spcAft>
                <a:buNone/>
              </a:pPr>
              <a:r>
                <a:rPr b="1" lang="en" sz="1200">
                  <a:solidFill>
                    <a:srgbClr val="8D86FC"/>
                  </a:solidFill>
                  <a:latin typeface="IBM Plex Sans"/>
                  <a:ea typeface="IBM Plex Sans"/>
                  <a:cs typeface="IBM Plex Sans"/>
                  <a:sym typeface="IBM Plex Sans"/>
                </a:rPr>
                <a:t>Design Challenge 1 </a:t>
              </a:r>
              <a:endParaRPr b="1" sz="1200">
                <a:solidFill>
                  <a:srgbClr val="8D86FC"/>
                </a:solidFill>
                <a:latin typeface="IBM Plex Sans"/>
                <a:ea typeface="IBM Plex Sans"/>
                <a:cs typeface="IBM Plex Sans"/>
                <a:sym typeface="IBM Plex Sans"/>
              </a:endParaRPr>
            </a:p>
            <a:p>
              <a:pPr indent="0" lvl="0" marL="0" rtl="0" algn="ctr">
                <a:lnSpc>
                  <a:spcPct val="100000"/>
                </a:lnSpc>
                <a:spcBef>
                  <a:spcPts val="0"/>
                </a:spcBef>
                <a:spcAft>
                  <a:spcPts val="0"/>
                </a:spcAft>
                <a:buNone/>
              </a:pPr>
              <a:r>
                <a:rPr lang="en" sz="1100">
                  <a:solidFill>
                    <a:schemeClr val="dk1"/>
                  </a:solidFill>
                  <a:latin typeface="IBM Plex Sans Light"/>
                  <a:ea typeface="IBM Plex Sans Light"/>
                  <a:cs typeface="IBM Plex Sans Light"/>
                  <a:sym typeface="IBM Plex Sans Light"/>
                </a:rPr>
                <a:t>How Might We </a:t>
              </a:r>
              <a:r>
                <a:rPr b="1" lang="en" sz="1100">
                  <a:solidFill>
                    <a:schemeClr val="dk1"/>
                  </a:solidFill>
                  <a:latin typeface="IBM Plex Sans"/>
                  <a:ea typeface="IBM Plex Sans"/>
                  <a:cs typeface="IBM Plex Sans"/>
                  <a:sym typeface="IBM Plex Sans"/>
                </a:rPr>
                <a:t>(potential action based on insight)</a:t>
              </a:r>
              <a:r>
                <a:rPr lang="en" sz="1100">
                  <a:solidFill>
                    <a:schemeClr val="dk1"/>
                  </a:solidFill>
                  <a:latin typeface="IBM Plex Sans Light"/>
                  <a:ea typeface="IBM Plex Sans Light"/>
                  <a:cs typeface="IBM Plex Sans Light"/>
                  <a:sym typeface="IBM Plex Sans Light"/>
                </a:rPr>
                <a:t> to achieve </a:t>
              </a:r>
              <a:r>
                <a:rPr b="1" lang="en" sz="1100">
                  <a:solidFill>
                    <a:schemeClr val="dk1"/>
                  </a:solidFill>
                  <a:latin typeface="IBM Plex Sans"/>
                  <a:ea typeface="IBM Plex Sans"/>
                  <a:cs typeface="IBM Plex Sans"/>
                  <a:sym typeface="IBM Plex Sans"/>
                </a:rPr>
                <a:t>Solution Goal</a:t>
              </a:r>
              <a:r>
                <a:rPr lang="en" sz="1100">
                  <a:solidFill>
                    <a:schemeClr val="dk1"/>
                  </a:solidFill>
                  <a:latin typeface="IBM Plex Sans Light"/>
                  <a:ea typeface="IBM Plex Sans Light"/>
                  <a:cs typeface="IBM Plex Sans Light"/>
                  <a:sym typeface="IBM Plex Sans Light"/>
                </a:rPr>
                <a:t>?</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i="1">
                <a:solidFill>
                  <a:schemeClr val="dk1"/>
                </a:solidFill>
                <a:latin typeface="IBM Plex Sans Light"/>
                <a:ea typeface="IBM Plex Sans Light"/>
                <a:cs typeface="IBM Plex Sans Light"/>
                <a:sym typeface="IBM Plex Sans Light"/>
              </a:endParaRPr>
            </a:p>
          </p:txBody>
        </p:sp>
        <p:sp>
          <p:nvSpPr>
            <p:cNvPr id="28" name="Google Shape;28;p3"/>
            <p:cNvSpPr txBox="1"/>
            <p:nvPr/>
          </p:nvSpPr>
          <p:spPr>
            <a:xfrm rot="-13692">
              <a:off x="6235418" y="2527470"/>
              <a:ext cx="1883115" cy="1175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16050" lIns="116050" spcFirstLastPara="1" rIns="116050" wrap="square" tIns="116050">
              <a:noAutofit/>
            </a:bodyPr>
            <a:lstStyle/>
            <a:p>
              <a:pPr indent="0" lvl="0" marL="0" rtl="0" algn="ctr">
                <a:lnSpc>
                  <a:spcPct val="150000"/>
                </a:lnSpc>
                <a:spcBef>
                  <a:spcPts val="0"/>
                </a:spcBef>
                <a:spcAft>
                  <a:spcPts val="0"/>
                </a:spcAft>
                <a:buClr>
                  <a:schemeClr val="dk1"/>
                </a:buClr>
                <a:buSzPts val="1100"/>
                <a:buFont typeface="Arial"/>
                <a:buNone/>
              </a:pPr>
              <a:r>
                <a:rPr b="1" lang="en" sz="1200">
                  <a:solidFill>
                    <a:srgbClr val="8D86FC"/>
                  </a:solidFill>
                  <a:latin typeface="IBM Plex Sans"/>
                  <a:ea typeface="IBM Plex Sans"/>
                  <a:cs typeface="IBM Plex Sans"/>
                  <a:sym typeface="IBM Plex Sans"/>
                </a:rPr>
                <a:t>Design Challenge 2 </a:t>
              </a:r>
              <a:endParaRPr b="1" sz="1200">
                <a:solidFill>
                  <a:srgbClr val="8D86FC"/>
                </a:solidFill>
                <a:latin typeface="IBM Plex Sans"/>
                <a:ea typeface="IBM Plex Sans"/>
                <a:cs typeface="IBM Plex Sans"/>
                <a:sym typeface="IBM Plex Sans"/>
              </a:endParaRPr>
            </a:p>
            <a:p>
              <a:pPr indent="0" lvl="0" marL="0" rtl="0" algn="ctr">
                <a:spcBef>
                  <a:spcPts val="0"/>
                </a:spcBef>
                <a:spcAft>
                  <a:spcPts val="0"/>
                </a:spcAft>
                <a:buClr>
                  <a:schemeClr val="dk1"/>
                </a:buClr>
                <a:buSzPts val="1100"/>
                <a:buFont typeface="Arial"/>
                <a:buNone/>
              </a:pPr>
              <a:r>
                <a:rPr lang="en" sz="1100">
                  <a:solidFill>
                    <a:schemeClr val="dk1"/>
                  </a:solidFill>
                  <a:latin typeface="IBM Plex Sans Light"/>
                  <a:ea typeface="IBM Plex Sans Light"/>
                  <a:cs typeface="IBM Plex Sans Light"/>
                  <a:sym typeface="IBM Plex Sans Light"/>
                </a:rPr>
                <a:t>How Might We </a:t>
              </a:r>
              <a:r>
                <a:rPr b="1" lang="en" sz="1100">
                  <a:solidFill>
                    <a:schemeClr val="dk1"/>
                  </a:solidFill>
                  <a:latin typeface="IBM Plex Sans"/>
                  <a:ea typeface="IBM Plex Sans"/>
                  <a:cs typeface="IBM Plex Sans"/>
                  <a:sym typeface="IBM Plex Sans"/>
                </a:rPr>
                <a:t>(potential action based on insight)</a:t>
              </a:r>
              <a:r>
                <a:rPr lang="en" sz="1100">
                  <a:solidFill>
                    <a:schemeClr val="dk1"/>
                  </a:solidFill>
                  <a:latin typeface="IBM Plex Sans Light"/>
                  <a:ea typeface="IBM Plex Sans Light"/>
                  <a:cs typeface="IBM Plex Sans Light"/>
                  <a:sym typeface="IBM Plex Sans Light"/>
                </a:rPr>
                <a:t> to achieve </a:t>
              </a:r>
              <a:r>
                <a:rPr b="1" lang="en" sz="1100">
                  <a:solidFill>
                    <a:schemeClr val="dk1"/>
                  </a:solidFill>
                  <a:latin typeface="IBM Plex Sans"/>
                  <a:ea typeface="IBM Plex Sans"/>
                  <a:cs typeface="IBM Plex Sans"/>
                  <a:sym typeface="IBM Plex Sans"/>
                </a:rPr>
                <a:t>Solution Goal</a:t>
              </a:r>
              <a:r>
                <a:rPr lang="en" sz="1100">
                  <a:solidFill>
                    <a:schemeClr val="dk1"/>
                  </a:solidFill>
                  <a:latin typeface="IBM Plex Sans Light"/>
                  <a:ea typeface="IBM Plex Sans Light"/>
                  <a:cs typeface="IBM Plex Sans Light"/>
                  <a:sym typeface="IBM Plex Sans Light"/>
                </a:rPr>
                <a:t>?</a:t>
              </a:r>
              <a:endParaRPr b="1">
                <a:solidFill>
                  <a:srgbClr val="3C78D8"/>
                </a:solidFill>
                <a:latin typeface="IBM Plex Sans"/>
                <a:ea typeface="IBM Plex Sans"/>
                <a:cs typeface="IBM Plex Sans"/>
                <a:sym typeface="IBM Plex Sans"/>
              </a:endParaRPr>
            </a:p>
            <a:p>
              <a:pPr indent="0" lvl="0" marL="0" rtl="0" algn="ctr">
                <a:lnSpc>
                  <a:spcPct val="100000"/>
                </a:lnSpc>
                <a:spcBef>
                  <a:spcPts val="0"/>
                </a:spcBef>
                <a:spcAft>
                  <a:spcPts val="0"/>
                </a:spcAft>
                <a:buNone/>
              </a:pPr>
              <a:r>
                <a:t/>
              </a:r>
              <a:endParaRPr sz="12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i="1">
                <a:solidFill>
                  <a:schemeClr val="dk1"/>
                </a:solidFill>
                <a:latin typeface="IBM Plex Sans Light"/>
                <a:ea typeface="IBM Plex Sans Light"/>
                <a:cs typeface="IBM Plex Sans Light"/>
                <a:sym typeface="IBM Plex Sans Light"/>
              </a:endParaRPr>
            </a:p>
          </p:txBody>
        </p:sp>
        <p:sp>
          <p:nvSpPr>
            <p:cNvPr id="29" name="Google Shape;29;p3"/>
            <p:cNvSpPr txBox="1"/>
            <p:nvPr/>
          </p:nvSpPr>
          <p:spPr>
            <a:xfrm rot="-13692">
              <a:off x="8366893" y="2527470"/>
              <a:ext cx="1883115" cy="117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16050" lIns="116050" spcFirstLastPara="1" rIns="116050" wrap="square" tIns="116050">
              <a:noAutofit/>
            </a:bodyPr>
            <a:lstStyle/>
            <a:p>
              <a:pPr indent="0" lvl="0" marL="0" rtl="0" algn="ctr">
                <a:lnSpc>
                  <a:spcPct val="150000"/>
                </a:lnSpc>
                <a:spcBef>
                  <a:spcPts val="0"/>
                </a:spcBef>
                <a:spcAft>
                  <a:spcPts val="0"/>
                </a:spcAft>
                <a:buClr>
                  <a:schemeClr val="dk1"/>
                </a:buClr>
                <a:buSzPts val="1100"/>
                <a:buFont typeface="Arial"/>
                <a:buNone/>
              </a:pPr>
              <a:r>
                <a:rPr b="1" lang="en" sz="1200">
                  <a:solidFill>
                    <a:srgbClr val="8D86FC"/>
                  </a:solidFill>
                  <a:latin typeface="IBM Plex Sans"/>
                  <a:ea typeface="IBM Plex Sans"/>
                  <a:cs typeface="IBM Plex Sans"/>
                  <a:sym typeface="IBM Plex Sans"/>
                </a:rPr>
                <a:t>Design Challenge 3 </a:t>
              </a:r>
              <a:endParaRPr b="1" sz="1200">
                <a:solidFill>
                  <a:srgbClr val="8D86FC"/>
                </a:solidFill>
                <a:latin typeface="IBM Plex Sans"/>
                <a:ea typeface="IBM Plex Sans"/>
                <a:cs typeface="IBM Plex Sans"/>
                <a:sym typeface="IBM Plex Sans"/>
              </a:endParaRPr>
            </a:p>
            <a:p>
              <a:pPr indent="0" lvl="0" marL="0" rtl="0" algn="ctr">
                <a:spcBef>
                  <a:spcPts val="0"/>
                </a:spcBef>
                <a:spcAft>
                  <a:spcPts val="0"/>
                </a:spcAft>
                <a:buClr>
                  <a:schemeClr val="dk1"/>
                </a:buClr>
                <a:buSzPts val="1100"/>
                <a:buFont typeface="Arial"/>
                <a:buNone/>
              </a:pPr>
              <a:r>
                <a:rPr lang="en" sz="1100">
                  <a:solidFill>
                    <a:schemeClr val="dk1"/>
                  </a:solidFill>
                  <a:latin typeface="IBM Plex Sans Light"/>
                  <a:ea typeface="IBM Plex Sans Light"/>
                  <a:cs typeface="IBM Plex Sans Light"/>
                  <a:sym typeface="IBM Plex Sans Light"/>
                </a:rPr>
                <a:t>How Might We </a:t>
              </a:r>
              <a:r>
                <a:rPr b="1" lang="en" sz="1100">
                  <a:solidFill>
                    <a:schemeClr val="dk1"/>
                  </a:solidFill>
                  <a:latin typeface="IBM Plex Sans"/>
                  <a:ea typeface="IBM Plex Sans"/>
                  <a:cs typeface="IBM Plex Sans"/>
                  <a:sym typeface="IBM Plex Sans"/>
                </a:rPr>
                <a:t>(potential action based on insight)</a:t>
              </a:r>
              <a:r>
                <a:rPr lang="en" sz="1100">
                  <a:solidFill>
                    <a:schemeClr val="dk1"/>
                  </a:solidFill>
                  <a:latin typeface="IBM Plex Sans Light"/>
                  <a:ea typeface="IBM Plex Sans Light"/>
                  <a:cs typeface="IBM Plex Sans Light"/>
                  <a:sym typeface="IBM Plex Sans Light"/>
                </a:rPr>
                <a:t> to achieve </a:t>
              </a:r>
              <a:r>
                <a:rPr b="1" lang="en" sz="1100">
                  <a:solidFill>
                    <a:schemeClr val="dk1"/>
                  </a:solidFill>
                  <a:latin typeface="IBM Plex Sans"/>
                  <a:ea typeface="IBM Plex Sans"/>
                  <a:cs typeface="IBM Plex Sans"/>
                  <a:sym typeface="IBM Plex Sans"/>
                </a:rPr>
                <a:t>Solution Goal</a:t>
              </a:r>
              <a:r>
                <a:rPr lang="en" sz="1100">
                  <a:solidFill>
                    <a:schemeClr val="dk1"/>
                  </a:solidFill>
                  <a:latin typeface="IBM Plex Sans Light"/>
                  <a:ea typeface="IBM Plex Sans Light"/>
                  <a:cs typeface="IBM Plex Sans Light"/>
                  <a:sym typeface="IBM Plex Sans Light"/>
                </a:rPr>
                <a:t>?</a:t>
              </a:r>
              <a:endParaRPr b="1">
                <a:solidFill>
                  <a:srgbClr val="3C78D8"/>
                </a:solidFill>
                <a:latin typeface="IBM Plex Sans"/>
                <a:ea typeface="IBM Plex Sans"/>
                <a:cs typeface="IBM Plex Sans"/>
                <a:sym typeface="IBM Plex Sans"/>
              </a:endParaRPr>
            </a:p>
            <a:p>
              <a:pPr indent="0" lvl="0" marL="0" rtl="0" algn="ctr">
                <a:lnSpc>
                  <a:spcPct val="100000"/>
                </a:lnSpc>
                <a:spcBef>
                  <a:spcPts val="0"/>
                </a:spcBef>
                <a:spcAft>
                  <a:spcPts val="0"/>
                </a:spcAft>
                <a:buNone/>
              </a:pPr>
              <a:r>
                <a:t/>
              </a:r>
              <a:endParaRPr sz="12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i="1">
                <a:solidFill>
                  <a:schemeClr val="dk1"/>
                </a:solidFill>
                <a:latin typeface="IBM Plex Sans Light"/>
                <a:ea typeface="IBM Plex Sans Light"/>
                <a:cs typeface="IBM Plex Sans Light"/>
                <a:sym typeface="IBM Plex Sans Light"/>
              </a:endParaRPr>
            </a:p>
          </p:txBody>
        </p:sp>
        <p:cxnSp>
          <p:nvCxnSpPr>
            <p:cNvPr id="30" name="Google Shape;30;p3"/>
            <p:cNvCxnSpPr>
              <a:stCxn id="31" idx="2"/>
              <a:endCxn id="28" idx="0"/>
            </p:cNvCxnSpPr>
            <p:nvPr/>
          </p:nvCxnSpPr>
          <p:spPr>
            <a:xfrm>
              <a:off x="7172175" y="2231070"/>
              <a:ext cx="4800" cy="296400"/>
            </a:xfrm>
            <a:prstGeom prst="straightConnector1">
              <a:avLst/>
            </a:prstGeom>
            <a:noFill/>
            <a:ln cap="flat" cmpd="sng" w="9525">
              <a:solidFill>
                <a:schemeClr val="dk2"/>
              </a:solidFill>
              <a:prstDash val="solid"/>
              <a:round/>
              <a:headEnd len="med" w="med" type="none"/>
              <a:tailEnd len="med" w="med" type="triangle"/>
            </a:ln>
          </p:spPr>
        </p:cxnSp>
        <p:cxnSp>
          <p:nvCxnSpPr>
            <p:cNvPr id="32" name="Google Shape;32;p3"/>
            <p:cNvCxnSpPr>
              <a:endCxn id="27" idx="0"/>
            </p:cNvCxnSpPr>
            <p:nvPr/>
          </p:nvCxnSpPr>
          <p:spPr>
            <a:xfrm>
              <a:off x="5049525" y="2230870"/>
              <a:ext cx="2400" cy="312300"/>
            </a:xfrm>
            <a:prstGeom prst="straightConnector1">
              <a:avLst/>
            </a:prstGeom>
            <a:noFill/>
            <a:ln cap="flat" cmpd="sng" w="9525">
              <a:solidFill>
                <a:schemeClr val="dk2"/>
              </a:solidFill>
              <a:prstDash val="solid"/>
              <a:round/>
              <a:headEnd len="med" w="med" type="none"/>
              <a:tailEnd len="med" w="med" type="triangle"/>
            </a:ln>
          </p:spPr>
        </p:cxnSp>
        <p:sp>
          <p:nvSpPr>
            <p:cNvPr id="33" name="Google Shape;33;p3"/>
            <p:cNvSpPr txBox="1"/>
            <p:nvPr/>
          </p:nvSpPr>
          <p:spPr>
            <a:xfrm rot="-13136">
              <a:off x="4130773" y="4014601"/>
              <a:ext cx="6123945" cy="422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16050" lIns="116050" spcFirstLastPara="1" rIns="116050" wrap="square" tIns="116050">
              <a:noAutofit/>
            </a:bodyPr>
            <a:lstStyle/>
            <a:p>
              <a:pPr indent="0" lvl="0" marL="0" rtl="0" algn="ctr">
                <a:lnSpc>
                  <a:spcPct val="150000"/>
                </a:lnSpc>
                <a:spcBef>
                  <a:spcPts val="0"/>
                </a:spcBef>
                <a:spcAft>
                  <a:spcPts val="0"/>
                </a:spcAft>
                <a:buNone/>
              </a:pPr>
              <a:r>
                <a:rPr b="1" lang="en">
                  <a:solidFill>
                    <a:srgbClr val="8D86FC"/>
                  </a:solidFill>
                  <a:latin typeface="IBM Plex Sans"/>
                  <a:ea typeface="IBM Plex Sans"/>
                  <a:cs typeface="IBM Plex Sans"/>
                  <a:sym typeface="IBM Plex Sans"/>
                </a:rPr>
                <a:t>Final Design Challenge</a:t>
              </a:r>
              <a:endParaRPr b="1" sz="1200">
                <a:solidFill>
                  <a:srgbClr val="8D86FC"/>
                </a:solidFill>
                <a:latin typeface="IBM Plex Sans"/>
                <a:ea typeface="IBM Plex Sans"/>
                <a:cs typeface="IBM Plex Sans"/>
                <a:sym typeface="IBM Plex Sans"/>
              </a:endParaRPr>
            </a:p>
            <a:p>
              <a:pPr indent="0" lvl="0" marL="0" rtl="0" algn="ctr">
                <a:spcBef>
                  <a:spcPts val="0"/>
                </a:spcBef>
                <a:spcAft>
                  <a:spcPts val="0"/>
                </a:spcAft>
                <a:buNone/>
              </a:pPr>
              <a:r>
                <a:t/>
              </a:r>
              <a:endParaRPr i="1">
                <a:solidFill>
                  <a:schemeClr val="dk1"/>
                </a:solidFill>
                <a:latin typeface="IBM Plex Sans Light"/>
                <a:ea typeface="IBM Plex Sans Light"/>
                <a:cs typeface="IBM Plex Sans Light"/>
                <a:sym typeface="IBM Plex Sans Light"/>
              </a:endParaRPr>
            </a:p>
          </p:txBody>
        </p:sp>
        <p:cxnSp>
          <p:nvCxnSpPr>
            <p:cNvPr id="34" name="Google Shape;34;p3"/>
            <p:cNvCxnSpPr/>
            <p:nvPr/>
          </p:nvCxnSpPr>
          <p:spPr>
            <a:xfrm>
              <a:off x="9302020" y="2238820"/>
              <a:ext cx="4500" cy="296400"/>
            </a:xfrm>
            <a:prstGeom prst="straightConnector1">
              <a:avLst/>
            </a:prstGeom>
            <a:noFill/>
            <a:ln cap="flat" cmpd="sng" w="9525">
              <a:solidFill>
                <a:schemeClr val="dk2"/>
              </a:solidFill>
              <a:prstDash val="solid"/>
              <a:round/>
              <a:headEnd len="med" w="med" type="none"/>
              <a:tailEnd len="med" w="med" type="triangle"/>
            </a:ln>
          </p:spPr>
        </p:cxnSp>
        <p:cxnSp>
          <p:nvCxnSpPr>
            <p:cNvPr id="35" name="Google Shape;35;p3"/>
            <p:cNvCxnSpPr/>
            <p:nvPr/>
          </p:nvCxnSpPr>
          <p:spPr>
            <a:xfrm>
              <a:off x="7170070" y="3706226"/>
              <a:ext cx="4500" cy="296400"/>
            </a:xfrm>
            <a:prstGeom prst="straightConnector1">
              <a:avLst/>
            </a:prstGeom>
            <a:noFill/>
            <a:ln cap="flat" cmpd="sng" w="9525">
              <a:solidFill>
                <a:schemeClr val="dk2"/>
              </a:solidFill>
              <a:prstDash val="solid"/>
              <a:round/>
              <a:headEnd len="med" w="med" type="none"/>
              <a:tailEnd len="med" w="med" type="triangle"/>
            </a:ln>
          </p:spPr>
        </p:cxnSp>
        <p:sp>
          <p:nvSpPr>
            <p:cNvPr id="36" name="Google Shape;36;p3"/>
            <p:cNvSpPr/>
            <p:nvPr/>
          </p:nvSpPr>
          <p:spPr>
            <a:xfrm>
              <a:off x="4128450" y="1164025"/>
              <a:ext cx="6123900" cy="1066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 sz="1200">
                  <a:solidFill>
                    <a:srgbClr val="8D86FC"/>
                  </a:solidFill>
                  <a:latin typeface="IBM Plex Sans"/>
                  <a:ea typeface="IBM Plex Sans"/>
                  <a:cs typeface="IBM Plex Sans"/>
                  <a:sym typeface="IBM Plex Sans"/>
                </a:rPr>
                <a:t>Solution Goal</a:t>
              </a:r>
              <a:endParaRPr b="1" sz="1200">
                <a:solidFill>
                  <a:srgbClr val="8D86FC"/>
                </a:solidFill>
                <a:latin typeface="IBM Plex Sans"/>
                <a:ea typeface="IBM Plex Sans"/>
                <a:cs typeface="IBM Plex Sans"/>
                <a:sym typeface="IBM Plex Sans"/>
              </a:endParaRPr>
            </a:p>
            <a:p>
              <a:pPr indent="0" lvl="0" marL="0" rtl="0" algn="ctr">
                <a:spcBef>
                  <a:spcPts val="0"/>
                </a:spcBef>
                <a:spcAft>
                  <a:spcPts val="0"/>
                </a:spcAft>
                <a:buClr>
                  <a:schemeClr val="dk1"/>
                </a:buClr>
                <a:buSzPts val="1100"/>
                <a:buFont typeface="Arial"/>
                <a:buNone/>
              </a:pPr>
              <a:r>
                <a:rPr lang="en" sz="1100">
                  <a:solidFill>
                    <a:schemeClr val="dk1"/>
                  </a:solidFill>
                  <a:latin typeface="IBM Plex Sans Light"/>
                  <a:ea typeface="IBM Plex Sans Light"/>
                  <a:cs typeface="IBM Plex Sans Light"/>
                  <a:sym typeface="IBM Plex Sans Light"/>
                </a:rPr>
                <a:t>Address </a:t>
              </a:r>
              <a:r>
                <a:rPr b="1" lang="en" sz="1100">
                  <a:solidFill>
                    <a:schemeClr val="dk1"/>
                  </a:solidFill>
                  <a:latin typeface="IBM Plex Sans"/>
                  <a:ea typeface="IBM Plex Sans"/>
                  <a:cs typeface="IBM Plex Sans"/>
                  <a:sym typeface="IBM Plex Sans"/>
                </a:rPr>
                <a:t>(Problem/Opportunity for Target User / Persona)</a:t>
              </a:r>
              <a:r>
                <a:rPr lang="en" sz="1100">
                  <a:solidFill>
                    <a:schemeClr val="dk1"/>
                  </a:solidFill>
                  <a:latin typeface="IBM Plex Sans Light"/>
                  <a:ea typeface="IBM Plex Sans Light"/>
                  <a:cs typeface="IBM Plex Sans Light"/>
                  <a:sym typeface="IBM Plex Sans Light"/>
                </a:rPr>
                <a:t> by solving/exploring </a:t>
              </a:r>
              <a:r>
                <a:rPr b="1" lang="en" sz="1100">
                  <a:solidFill>
                    <a:schemeClr val="dk1"/>
                  </a:solidFill>
                  <a:latin typeface="IBM Plex Sans"/>
                  <a:ea typeface="IBM Plex Sans"/>
                  <a:cs typeface="IBM Plex Sans"/>
                  <a:sym typeface="IBM Plex Sans"/>
                </a:rPr>
                <a:t>(chosen cause/reason)</a:t>
              </a:r>
              <a:r>
                <a:rPr lang="en" sz="1100">
                  <a:solidFill>
                    <a:schemeClr val="dk1"/>
                  </a:solidFill>
                  <a:latin typeface="IBM Plex Sans Light"/>
                  <a:ea typeface="IBM Plex Sans Light"/>
                  <a:cs typeface="IBM Plex Sans Light"/>
                  <a:sym typeface="IBM Plex Sans Light"/>
                </a:rPr>
                <a:t> to achieve </a:t>
              </a:r>
              <a:r>
                <a:rPr b="1" lang="en" sz="1100">
                  <a:solidFill>
                    <a:schemeClr val="dk1"/>
                  </a:solidFill>
                  <a:latin typeface="IBM Plex Sans"/>
                  <a:ea typeface="IBM Plex Sans"/>
                  <a:cs typeface="IBM Plex Sans"/>
                  <a:sym typeface="IBM Plex Sans"/>
                </a:rPr>
                <a:t>(Desired Results)</a:t>
              </a:r>
              <a:endParaRPr/>
            </a:p>
          </p:txBody>
        </p:sp>
      </p:grpSp>
      <p:sp>
        <p:nvSpPr>
          <p:cNvPr id="37" name="Google Shape;37;p3"/>
          <p:cNvSpPr/>
          <p:nvPr/>
        </p:nvSpPr>
        <p:spPr>
          <a:xfrm>
            <a:off x="0" y="-300"/>
            <a:ext cx="137100" cy="7560000"/>
          </a:xfrm>
          <a:prstGeom prst="rect">
            <a:avLst/>
          </a:prstGeom>
          <a:solidFill>
            <a:srgbClr val="8D8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3"/>
          <p:cNvGrpSpPr/>
          <p:nvPr/>
        </p:nvGrpSpPr>
        <p:grpSpPr>
          <a:xfrm>
            <a:off x="0" y="7094781"/>
            <a:ext cx="10692000" cy="465069"/>
            <a:chOff x="0" y="7094781"/>
            <a:chExt cx="10692000" cy="465069"/>
          </a:xfrm>
        </p:grpSpPr>
        <p:grpSp>
          <p:nvGrpSpPr>
            <p:cNvPr id="39" name="Google Shape;39;p3"/>
            <p:cNvGrpSpPr/>
            <p:nvPr/>
          </p:nvGrpSpPr>
          <p:grpSpPr>
            <a:xfrm>
              <a:off x="0" y="7094781"/>
              <a:ext cx="10692000" cy="465069"/>
              <a:chOff x="0" y="7094781"/>
              <a:chExt cx="10692000" cy="465069"/>
            </a:xfrm>
          </p:grpSpPr>
          <p:sp>
            <p:nvSpPr>
              <p:cNvPr id="40" name="Google Shape;40;p3"/>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42" name="Google Shape;42;p3"/>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43" name="Google Shape;43;p3"/>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4"/>
          <p:cNvSpPr/>
          <p:nvPr/>
        </p:nvSpPr>
        <p:spPr>
          <a:xfrm>
            <a:off x="0" y="0"/>
            <a:ext cx="3414300" cy="7560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p:txBody>
      </p:sp>
      <p:sp>
        <p:nvSpPr>
          <p:cNvPr id="49" name="Google Shape;49;p4"/>
          <p:cNvSpPr txBox="1"/>
          <p:nvPr>
            <p:ph idx="4294967295" type="body"/>
          </p:nvPr>
        </p:nvSpPr>
        <p:spPr>
          <a:xfrm>
            <a:off x="3649550" y="1071328"/>
            <a:ext cx="3076800" cy="43254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Session Flow</a:t>
            </a:r>
            <a:endParaRPr b="1"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Sharing the Objective | 2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share the objective of the session/exercise.</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Walkthrough - Example | 5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walk through 1-2 examples of the tool in use.</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Walkthrough - ‘How To?’ | 5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walk through the ‘How to?’ of the tool as per instructions on the toolsheet.  </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Clarifications | 3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clarify doubts from participants.</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Exercise | 15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Participants to use tool with guidance from the facilitation team. </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rgbClr val="000000"/>
              </a:solidFill>
              <a:latin typeface="IBM Plex Sans"/>
              <a:ea typeface="IBM Plex Sans"/>
              <a:cs typeface="IBM Plex Sans"/>
              <a:sym typeface="IBM Plex Sans"/>
            </a:endParaRPr>
          </a:p>
          <a:p>
            <a:pPr indent="0" lvl="0" marL="0" rtl="0" algn="l">
              <a:spcBef>
                <a:spcPts val="200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sp>
        <p:nvSpPr>
          <p:cNvPr id="50" name="Google Shape;50;p4"/>
          <p:cNvSpPr txBox="1"/>
          <p:nvPr/>
        </p:nvSpPr>
        <p:spPr>
          <a:xfrm>
            <a:off x="3684938" y="571933"/>
            <a:ext cx="3000000" cy="63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Notes</a:t>
            </a:r>
            <a:endParaRPr sz="1800">
              <a:solidFill>
                <a:srgbClr val="8D86FC"/>
              </a:solidFill>
              <a:latin typeface="IBM Plex Sans"/>
              <a:ea typeface="IBM Plex Sans"/>
              <a:cs typeface="IBM Plex Sans"/>
              <a:sym typeface="IBM Plex Sans"/>
            </a:endParaRPr>
          </a:p>
        </p:txBody>
      </p:sp>
      <p:sp>
        <p:nvSpPr>
          <p:cNvPr id="51" name="Google Shape;51;p4"/>
          <p:cNvSpPr txBox="1"/>
          <p:nvPr/>
        </p:nvSpPr>
        <p:spPr>
          <a:xfrm>
            <a:off x="546650" y="1975200"/>
            <a:ext cx="30000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Tools</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Solution Goal, Design Challenge </a:t>
            </a:r>
            <a:br>
              <a:rPr lang="en" sz="1100">
                <a:solidFill>
                  <a:schemeClr val="dk1"/>
                </a:solidFill>
                <a:latin typeface="IBM Plex Sans"/>
                <a:ea typeface="IBM Plex Sans"/>
                <a:cs typeface="IBM Plex Sans"/>
                <a:sym typeface="IBM Plex Sans"/>
              </a:rPr>
            </a:br>
            <a:r>
              <a:rPr lang="en" sz="1100">
                <a:solidFill>
                  <a:schemeClr val="dk1"/>
                </a:solidFill>
                <a:latin typeface="IBM Plex Sans"/>
                <a:ea typeface="IBM Plex Sans"/>
                <a:cs typeface="IBM Plex Sans"/>
                <a:sym typeface="IBM Plex Sans"/>
              </a:rPr>
              <a:t>Statement (How Might We?)</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Material</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Template, Chart Paper, Post-Its, Pens/ Sketch Pens</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Time </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30 Minutes</a:t>
            </a:r>
            <a:endParaRPr sz="1100">
              <a:solidFill>
                <a:schemeClr val="dk1"/>
              </a:solidFill>
              <a:latin typeface="IBM Plex Sans"/>
              <a:ea typeface="IBM Plex Sans"/>
              <a:cs typeface="IBM Plex Sans"/>
              <a:sym typeface="IBM Plex Sans"/>
            </a:endParaRPr>
          </a:p>
        </p:txBody>
      </p:sp>
      <p:sp>
        <p:nvSpPr>
          <p:cNvPr id="52" name="Google Shape;52;p4"/>
          <p:cNvSpPr txBox="1"/>
          <p:nvPr>
            <p:ph idx="4294967295" type="body"/>
          </p:nvPr>
        </p:nvSpPr>
        <p:spPr>
          <a:xfrm>
            <a:off x="7228300" y="1071328"/>
            <a:ext cx="3076800" cy="58257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Points to Consider</a:t>
            </a:r>
            <a:endParaRPr b="1"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rgbClr val="3C78D8"/>
              </a:solidFill>
              <a:latin typeface="IBM Plex Sans"/>
              <a:ea typeface="IBM Plex Sans"/>
              <a:cs typeface="IBM Plex Sans"/>
              <a:sym typeface="IBM Plex Sans"/>
            </a:endParaRPr>
          </a:p>
          <a:p>
            <a:pPr indent="-184150" lvl="0" marL="228600" marR="45720" rtl="0" algn="l">
              <a:lnSpc>
                <a:spcPct val="115000"/>
              </a:lnSpc>
              <a:spcBef>
                <a:spcPts val="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The numbering provided in the How To? is a recommended path. Startups may still choose to fill the template as per their convenience.</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A well framed design challenge and goal can go a long way in recognising breakthrough ideas. </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There should be implicit constraints within the design challenge if possible - that makes the brainstorming process a little more focused than otherwise.</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The design challenge and goal have to keep the user in mind if they have to be meaningful. Ideas should focus on making a solution work for the user or influencer that is being considered by the team. </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Research insights should feed into the goal and design challenge. It should not be a statement in isolation.</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The quality of research insights and learnings will be evident by the quality of design challenge they allow one to frame.</a:t>
            </a:r>
            <a:endParaRPr sz="1100">
              <a:solidFill>
                <a:schemeClr val="dk1"/>
              </a:solidFill>
              <a:latin typeface="IBM Plex Sans"/>
              <a:ea typeface="IBM Plex Sans"/>
              <a:cs typeface="IBM Plex Sans"/>
              <a:sym typeface="IBM Plex Sans"/>
            </a:endParaRPr>
          </a:p>
          <a:p>
            <a:pPr indent="0" lvl="0" marL="0" marR="0" rtl="0" algn="l">
              <a:lnSpc>
                <a:spcPct val="100000"/>
              </a:lnSpc>
              <a:spcBef>
                <a:spcPts val="1000"/>
              </a:spcBef>
              <a:spcAft>
                <a:spcPts val="0"/>
              </a:spcAft>
              <a:buNone/>
            </a:pPr>
            <a:r>
              <a:t/>
            </a:r>
            <a:endParaRPr sz="1100">
              <a:solidFill>
                <a:schemeClr val="dk1"/>
              </a:solidFill>
              <a:latin typeface="IBM Plex Sans"/>
              <a:ea typeface="IBM Plex Sans"/>
              <a:cs typeface="IBM Plex Sans"/>
              <a:sym typeface="IBM Plex Sans"/>
            </a:endParaRPr>
          </a:p>
          <a:p>
            <a:pPr indent="0" lvl="0" marL="45720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rgbClr val="000000"/>
              </a:solidFill>
              <a:latin typeface="IBM Plex Sans"/>
              <a:ea typeface="IBM Plex Sans"/>
              <a:cs typeface="IBM Plex Sans"/>
              <a:sym typeface="IBM Plex Sans"/>
            </a:endParaRPr>
          </a:p>
          <a:p>
            <a:pPr indent="0" lvl="0" marL="0" rtl="0" algn="l">
              <a:spcBef>
                <a:spcPts val="200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sp>
        <p:nvSpPr>
          <p:cNvPr id="53" name="Google Shape;53;p4"/>
          <p:cNvSpPr txBox="1"/>
          <p:nvPr>
            <p:ph type="title"/>
          </p:nvPr>
        </p:nvSpPr>
        <p:spPr>
          <a:xfrm>
            <a:off x="469087" y="877267"/>
            <a:ext cx="2848500" cy="11106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400">
                <a:solidFill>
                  <a:srgbClr val="8D86FC"/>
                </a:solidFill>
                <a:latin typeface="IBM Plex Sans"/>
                <a:ea typeface="IBM Plex Sans"/>
                <a:cs typeface="IBM Plex Sans"/>
                <a:sym typeface="IBM Plex Sans"/>
              </a:rPr>
              <a:t>HCD EXERCISE | IDEATION</a:t>
            </a:r>
            <a:endParaRPr sz="2400">
              <a:solidFill>
                <a:srgbClr val="8D86FC"/>
              </a:solidFill>
            </a:endParaRPr>
          </a:p>
          <a:p>
            <a:pPr indent="0" lvl="0" marL="0" rtl="0" algn="l">
              <a:spcBef>
                <a:spcPts val="0"/>
              </a:spcBef>
              <a:spcAft>
                <a:spcPts val="0"/>
              </a:spcAft>
              <a:buNone/>
            </a:pPr>
            <a:r>
              <a:rPr b="1" lang="en" sz="2400">
                <a:latin typeface="IBM Plex Sans"/>
                <a:ea typeface="IBM Plex Sans"/>
                <a:cs typeface="IBM Plex Sans"/>
                <a:sym typeface="IBM Plex Sans"/>
              </a:rPr>
              <a:t>FRAME GOAL &amp; DESIGN CHALLENGE </a:t>
            </a:r>
            <a:endParaRPr/>
          </a:p>
        </p:txBody>
      </p:sp>
      <p:sp>
        <p:nvSpPr>
          <p:cNvPr id="54" name="Google Shape;54;p4"/>
          <p:cNvSpPr/>
          <p:nvPr/>
        </p:nvSpPr>
        <p:spPr>
          <a:xfrm>
            <a:off x="0" y="-300"/>
            <a:ext cx="137100" cy="7560000"/>
          </a:xfrm>
          <a:prstGeom prst="rect">
            <a:avLst/>
          </a:prstGeom>
          <a:solidFill>
            <a:srgbClr val="8D8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78D8"/>
              </a:solidFill>
            </a:endParaRPr>
          </a:p>
        </p:txBody>
      </p:sp>
      <p:grpSp>
        <p:nvGrpSpPr>
          <p:cNvPr id="55" name="Google Shape;55;p4"/>
          <p:cNvGrpSpPr/>
          <p:nvPr/>
        </p:nvGrpSpPr>
        <p:grpSpPr>
          <a:xfrm>
            <a:off x="0" y="7094781"/>
            <a:ext cx="10692000" cy="465069"/>
            <a:chOff x="0" y="7094781"/>
            <a:chExt cx="10692000" cy="465069"/>
          </a:xfrm>
        </p:grpSpPr>
        <p:grpSp>
          <p:nvGrpSpPr>
            <p:cNvPr id="56" name="Google Shape;56;p4"/>
            <p:cNvGrpSpPr/>
            <p:nvPr/>
          </p:nvGrpSpPr>
          <p:grpSpPr>
            <a:xfrm>
              <a:off x="0" y="7094781"/>
              <a:ext cx="10692000" cy="465069"/>
              <a:chOff x="0" y="7094781"/>
              <a:chExt cx="10692000" cy="465069"/>
            </a:xfrm>
          </p:grpSpPr>
          <p:sp>
            <p:nvSpPr>
              <p:cNvPr id="57" name="Google Shape;57;p4"/>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59" name="Google Shape;59;p4"/>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60" name="Google Shape;60;p4"/>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5"/>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TOOL:</a:t>
            </a:r>
            <a:r>
              <a:rPr b="1" lang="en" sz="1800">
                <a:latin typeface="IBM Plex Sans"/>
                <a:ea typeface="IBM Plex Sans"/>
                <a:cs typeface="IBM Plex Sans"/>
                <a:sym typeface="IBM Plex Sans"/>
              </a:rPr>
              <a:t> DESIGN CHALLENGE</a:t>
            </a:r>
            <a:endParaRPr sz="1800">
              <a:latin typeface="IBM Plex Sans"/>
              <a:ea typeface="IBM Plex Sans"/>
              <a:cs typeface="IBM Plex Sans"/>
              <a:sym typeface="IBM Plex Sans"/>
            </a:endParaRPr>
          </a:p>
        </p:txBody>
      </p:sp>
      <p:grpSp>
        <p:nvGrpSpPr>
          <p:cNvPr id="66" name="Google Shape;66;p5"/>
          <p:cNvGrpSpPr/>
          <p:nvPr/>
        </p:nvGrpSpPr>
        <p:grpSpPr>
          <a:xfrm>
            <a:off x="457359" y="985798"/>
            <a:ext cx="9797733" cy="5519417"/>
            <a:chOff x="4110375" y="1164025"/>
            <a:chExt cx="6144320" cy="3284976"/>
          </a:xfrm>
        </p:grpSpPr>
        <p:sp>
          <p:nvSpPr>
            <p:cNvPr id="67" name="Google Shape;67;p5"/>
            <p:cNvSpPr txBox="1"/>
            <p:nvPr/>
          </p:nvSpPr>
          <p:spPr>
            <a:xfrm rot="-13692">
              <a:off x="4110368" y="2543170"/>
              <a:ext cx="1883115" cy="1159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16050" lIns="116050" spcFirstLastPara="1" rIns="116050" wrap="square" tIns="116050">
              <a:noAutofit/>
            </a:bodyPr>
            <a:lstStyle/>
            <a:p>
              <a:pPr indent="0" lvl="0" marL="0" rtl="0" algn="ctr">
                <a:lnSpc>
                  <a:spcPct val="150000"/>
                </a:lnSpc>
                <a:spcBef>
                  <a:spcPts val="0"/>
                </a:spcBef>
                <a:spcAft>
                  <a:spcPts val="0"/>
                </a:spcAft>
                <a:buNone/>
              </a:pPr>
              <a:r>
                <a:rPr b="1" lang="en" sz="1200">
                  <a:solidFill>
                    <a:srgbClr val="8D86FC"/>
                  </a:solidFill>
                  <a:latin typeface="IBM Plex Sans"/>
                  <a:ea typeface="IBM Plex Sans"/>
                  <a:cs typeface="IBM Plex Sans"/>
                  <a:sym typeface="IBM Plex Sans"/>
                </a:rPr>
                <a:t>Design Challenge 1 </a:t>
              </a:r>
              <a:endParaRPr b="1" sz="1200">
                <a:solidFill>
                  <a:srgbClr val="8D86FC"/>
                </a:solidFill>
                <a:latin typeface="IBM Plex Sans"/>
                <a:ea typeface="IBM Plex Sans"/>
                <a:cs typeface="IBM Plex Sans"/>
                <a:sym typeface="IBM Plex Sans"/>
              </a:endParaRPr>
            </a:p>
            <a:p>
              <a:pPr indent="0" lvl="0" marL="0" rtl="0" algn="ctr">
                <a:lnSpc>
                  <a:spcPct val="100000"/>
                </a:lnSpc>
                <a:spcBef>
                  <a:spcPts val="0"/>
                </a:spcBef>
                <a:spcAft>
                  <a:spcPts val="0"/>
                </a:spcAft>
                <a:buNone/>
              </a:pPr>
              <a:r>
                <a:rPr lang="en" sz="1100">
                  <a:solidFill>
                    <a:schemeClr val="dk1"/>
                  </a:solidFill>
                  <a:latin typeface="IBM Plex Sans Light"/>
                  <a:ea typeface="IBM Plex Sans Light"/>
                  <a:cs typeface="IBM Plex Sans Light"/>
                  <a:sym typeface="IBM Plex Sans Light"/>
                </a:rPr>
                <a:t>How Might We </a:t>
              </a:r>
              <a:r>
                <a:rPr b="1" lang="en" sz="1100">
                  <a:solidFill>
                    <a:schemeClr val="dk1"/>
                  </a:solidFill>
                  <a:latin typeface="IBM Plex Sans"/>
                  <a:ea typeface="IBM Plex Sans"/>
                  <a:cs typeface="IBM Plex Sans"/>
                  <a:sym typeface="IBM Plex Sans"/>
                </a:rPr>
                <a:t>(potential action based on insight)</a:t>
              </a:r>
              <a:r>
                <a:rPr lang="en" sz="1100">
                  <a:solidFill>
                    <a:schemeClr val="dk1"/>
                  </a:solidFill>
                  <a:latin typeface="IBM Plex Sans Light"/>
                  <a:ea typeface="IBM Plex Sans Light"/>
                  <a:cs typeface="IBM Plex Sans Light"/>
                  <a:sym typeface="IBM Plex Sans Light"/>
                </a:rPr>
                <a:t> to achieve </a:t>
              </a:r>
              <a:r>
                <a:rPr b="1" lang="en" sz="1100">
                  <a:solidFill>
                    <a:schemeClr val="dk1"/>
                  </a:solidFill>
                  <a:latin typeface="IBM Plex Sans"/>
                  <a:ea typeface="IBM Plex Sans"/>
                  <a:cs typeface="IBM Plex Sans"/>
                  <a:sym typeface="IBM Plex Sans"/>
                </a:rPr>
                <a:t>Solution Goal</a:t>
              </a:r>
              <a:r>
                <a:rPr lang="en" sz="1100">
                  <a:solidFill>
                    <a:schemeClr val="dk1"/>
                  </a:solidFill>
                  <a:latin typeface="IBM Plex Sans Light"/>
                  <a:ea typeface="IBM Plex Sans Light"/>
                  <a:cs typeface="IBM Plex Sans Light"/>
                  <a:sym typeface="IBM Plex Sans Light"/>
                </a:rPr>
                <a:t>?</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i="1">
                <a:solidFill>
                  <a:schemeClr val="dk1"/>
                </a:solidFill>
                <a:latin typeface="IBM Plex Sans Light"/>
                <a:ea typeface="IBM Plex Sans Light"/>
                <a:cs typeface="IBM Plex Sans Light"/>
                <a:sym typeface="IBM Plex Sans Light"/>
              </a:endParaRPr>
            </a:p>
          </p:txBody>
        </p:sp>
        <p:sp>
          <p:nvSpPr>
            <p:cNvPr id="68" name="Google Shape;68;p5"/>
            <p:cNvSpPr txBox="1"/>
            <p:nvPr/>
          </p:nvSpPr>
          <p:spPr>
            <a:xfrm rot="-13692">
              <a:off x="6235418" y="2527470"/>
              <a:ext cx="1883115" cy="1175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16050" lIns="116050" spcFirstLastPara="1" rIns="116050" wrap="square" tIns="116050">
              <a:noAutofit/>
            </a:bodyPr>
            <a:lstStyle/>
            <a:p>
              <a:pPr indent="0" lvl="0" marL="0" rtl="0" algn="ctr">
                <a:lnSpc>
                  <a:spcPct val="150000"/>
                </a:lnSpc>
                <a:spcBef>
                  <a:spcPts val="0"/>
                </a:spcBef>
                <a:spcAft>
                  <a:spcPts val="0"/>
                </a:spcAft>
                <a:buClr>
                  <a:schemeClr val="dk1"/>
                </a:buClr>
                <a:buSzPts val="1100"/>
                <a:buFont typeface="Arial"/>
                <a:buNone/>
              </a:pPr>
              <a:r>
                <a:rPr b="1" lang="en" sz="1200">
                  <a:solidFill>
                    <a:srgbClr val="8D86FC"/>
                  </a:solidFill>
                  <a:latin typeface="IBM Plex Sans"/>
                  <a:ea typeface="IBM Plex Sans"/>
                  <a:cs typeface="IBM Plex Sans"/>
                  <a:sym typeface="IBM Plex Sans"/>
                </a:rPr>
                <a:t>Design Challenge 2 </a:t>
              </a:r>
              <a:endParaRPr b="1" sz="1200">
                <a:solidFill>
                  <a:srgbClr val="8D86FC"/>
                </a:solidFill>
                <a:latin typeface="IBM Plex Sans"/>
                <a:ea typeface="IBM Plex Sans"/>
                <a:cs typeface="IBM Plex Sans"/>
                <a:sym typeface="IBM Plex Sans"/>
              </a:endParaRPr>
            </a:p>
            <a:p>
              <a:pPr indent="0" lvl="0" marL="0" rtl="0" algn="ctr">
                <a:spcBef>
                  <a:spcPts val="0"/>
                </a:spcBef>
                <a:spcAft>
                  <a:spcPts val="0"/>
                </a:spcAft>
                <a:buClr>
                  <a:schemeClr val="dk1"/>
                </a:buClr>
                <a:buSzPts val="1100"/>
                <a:buFont typeface="Arial"/>
                <a:buNone/>
              </a:pPr>
              <a:r>
                <a:rPr lang="en" sz="1100">
                  <a:solidFill>
                    <a:schemeClr val="dk1"/>
                  </a:solidFill>
                  <a:latin typeface="IBM Plex Sans Light"/>
                  <a:ea typeface="IBM Plex Sans Light"/>
                  <a:cs typeface="IBM Plex Sans Light"/>
                  <a:sym typeface="IBM Plex Sans Light"/>
                </a:rPr>
                <a:t>How Might We </a:t>
              </a:r>
              <a:r>
                <a:rPr b="1" lang="en" sz="1100">
                  <a:solidFill>
                    <a:schemeClr val="dk1"/>
                  </a:solidFill>
                  <a:latin typeface="IBM Plex Sans"/>
                  <a:ea typeface="IBM Plex Sans"/>
                  <a:cs typeface="IBM Plex Sans"/>
                  <a:sym typeface="IBM Plex Sans"/>
                </a:rPr>
                <a:t>(potential action based on insight)</a:t>
              </a:r>
              <a:r>
                <a:rPr lang="en" sz="1100">
                  <a:solidFill>
                    <a:schemeClr val="dk1"/>
                  </a:solidFill>
                  <a:latin typeface="IBM Plex Sans Light"/>
                  <a:ea typeface="IBM Plex Sans Light"/>
                  <a:cs typeface="IBM Plex Sans Light"/>
                  <a:sym typeface="IBM Plex Sans Light"/>
                </a:rPr>
                <a:t> to achieve </a:t>
              </a:r>
              <a:r>
                <a:rPr b="1" lang="en" sz="1100">
                  <a:solidFill>
                    <a:schemeClr val="dk1"/>
                  </a:solidFill>
                  <a:latin typeface="IBM Plex Sans"/>
                  <a:ea typeface="IBM Plex Sans"/>
                  <a:cs typeface="IBM Plex Sans"/>
                  <a:sym typeface="IBM Plex Sans"/>
                </a:rPr>
                <a:t>Solution Goal</a:t>
              </a:r>
              <a:r>
                <a:rPr lang="en" sz="1100">
                  <a:solidFill>
                    <a:schemeClr val="dk1"/>
                  </a:solidFill>
                  <a:latin typeface="IBM Plex Sans Light"/>
                  <a:ea typeface="IBM Plex Sans Light"/>
                  <a:cs typeface="IBM Plex Sans Light"/>
                  <a:sym typeface="IBM Plex Sans Light"/>
                </a:rPr>
                <a:t>?</a:t>
              </a:r>
              <a:endParaRPr b="1">
                <a:solidFill>
                  <a:srgbClr val="3C78D8"/>
                </a:solidFill>
                <a:latin typeface="IBM Plex Sans"/>
                <a:ea typeface="IBM Plex Sans"/>
                <a:cs typeface="IBM Plex Sans"/>
                <a:sym typeface="IBM Plex Sans"/>
              </a:endParaRPr>
            </a:p>
            <a:p>
              <a:pPr indent="0" lvl="0" marL="0" rtl="0" algn="ctr">
                <a:lnSpc>
                  <a:spcPct val="100000"/>
                </a:lnSpc>
                <a:spcBef>
                  <a:spcPts val="0"/>
                </a:spcBef>
                <a:spcAft>
                  <a:spcPts val="0"/>
                </a:spcAft>
                <a:buNone/>
              </a:pPr>
              <a:r>
                <a:t/>
              </a:r>
              <a:endParaRPr sz="12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i="1">
                <a:solidFill>
                  <a:schemeClr val="dk1"/>
                </a:solidFill>
                <a:latin typeface="IBM Plex Sans Light"/>
                <a:ea typeface="IBM Plex Sans Light"/>
                <a:cs typeface="IBM Plex Sans Light"/>
                <a:sym typeface="IBM Plex Sans Light"/>
              </a:endParaRPr>
            </a:p>
          </p:txBody>
        </p:sp>
        <p:sp>
          <p:nvSpPr>
            <p:cNvPr id="69" name="Google Shape;69;p5"/>
            <p:cNvSpPr txBox="1"/>
            <p:nvPr/>
          </p:nvSpPr>
          <p:spPr>
            <a:xfrm rot="-13692">
              <a:off x="8366893" y="2527470"/>
              <a:ext cx="1883115" cy="117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16050" lIns="116050" spcFirstLastPara="1" rIns="116050" wrap="square" tIns="116050">
              <a:noAutofit/>
            </a:bodyPr>
            <a:lstStyle/>
            <a:p>
              <a:pPr indent="0" lvl="0" marL="0" rtl="0" algn="ctr">
                <a:lnSpc>
                  <a:spcPct val="150000"/>
                </a:lnSpc>
                <a:spcBef>
                  <a:spcPts val="0"/>
                </a:spcBef>
                <a:spcAft>
                  <a:spcPts val="0"/>
                </a:spcAft>
                <a:buClr>
                  <a:schemeClr val="dk1"/>
                </a:buClr>
                <a:buSzPts val="1100"/>
                <a:buFont typeface="Arial"/>
                <a:buNone/>
              </a:pPr>
              <a:r>
                <a:rPr b="1" lang="en" sz="1200">
                  <a:solidFill>
                    <a:srgbClr val="8D86FC"/>
                  </a:solidFill>
                  <a:latin typeface="IBM Plex Sans"/>
                  <a:ea typeface="IBM Plex Sans"/>
                  <a:cs typeface="IBM Plex Sans"/>
                  <a:sym typeface="IBM Plex Sans"/>
                </a:rPr>
                <a:t>Design Challenge 3 </a:t>
              </a:r>
              <a:endParaRPr b="1" sz="1200">
                <a:solidFill>
                  <a:srgbClr val="8D86FC"/>
                </a:solidFill>
                <a:latin typeface="IBM Plex Sans"/>
                <a:ea typeface="IBM Plex Sans"/>
                <a:cs typeface="IBM Plex Sans"/>
                <a:sym typeface="IBM Plex Sans"/>
              </a:endParaRPr>
            </a:p>
            <a:p>
              <a:pPr indent="0" lvl="0" marL="0" rtl="0" algn="ctr">
                <a:spcBef>
                  <a:spcPts val="0"/>
                </a:spcBef>
                <a:spcAft>
                  <a:spcPts val="0"/>
                </a:spcAft>
                <a:buClr>
                  <a:schemeClr val="dk1"/>
                </a:buClr>
                <a:buSzPts val="1100"/>
                <a:buFont typeface="Arial"/>
                <a:buNone/>
              </a:pPr>
              <a:r>
                <a:rPr lang="en" sz="1100">
                  <a:solidFill>
                    <a:schemeClr val="dk1"/>
                  </a:solidFill>
                  <a:latin typeface="IBM Plex Sans Light"/>
                  <a:ea typeface="IBM Plex Sans Light"/>
                  <a:cs typeface="IBM Plex Sans Light"/>
                  <a:sym typeface="IBM Plex Sans Light"/>
                </a:rPr>
                <a:t>How Might We </a:t>
              </a:r>
              <a:r>
                <a:rPr b="1" lang="en" sz="1100">
                  <a:solidFill>
                    <a:schemeClr val="dk1"/>
                  </a:solidFill>
                  <a:latin typeface="IBM Plex Sans"/>
                  <a:ea typeface="IBM Plex Sans"/>
                  <a:cs typeface="IBM Plex Sans"/>
                  <a:sym typeface="IBM Plex Sans"/>
                </a:rPr>
                <a:t>(potential action based on insight)</a:t>
              </a:r>
              <a:r>
                <a:rPr lang="en" sz="1100">
                  <a:solidFill>
                    <a:schemeClr val="dk1"/>
                  </a:solidFill>
                  <a:latin typeface="IBM Plex Sans Light"/>
                  <a:ea typeface="IBM Plex Sans Light"/>
                  <a:cs typeface="IBM Plex Sans Light"/>
                  <a:sym typeface="IBM Plex Sans Light"/>
                </a:rPr>
                <a:t> to achieve </a:t>
              </a:r>
              <a:r>
                <a:rPr b="1" lang="en" sz="1100">
                  <a:solidFill>
                    <a:schemeClr val="dk1"/>
                  </a:solidFill>
                  <a:latin typeface="IBM Plex Sans"/>
                  <a:ea typeface="IBM Plex Sans"/>
                  <a:cs typeface="IBM Plex Sans"/>
                  <a:sym typeface="IBM Plex Sans"/>
                </a:rPr>
                <a:t>Solution Goal</a:t>
              </a:r>
              <a:r>
                <a:rPr lang="en" sz="1100">
                  <a:solidFill>
                    <a:schemeClr val="dk1"/>
                  </a:solidFill>
                  <a:latin typeface="IBM Plex Sans Light"/>
                  <a:ea typeface="IBM Plex Sans Light"/>
                  <a:cs typeface="IBM Plex Sans Light"/>
                  <a:sym typeface="IBM Plex Sans Light"/>
                </a:rPr>
                <a:t>?</a:t>
              </a:r>
              <a:endParaRPr b="1">
                <a:solidFill>
                  <a:srgbClr val="3C78D8"/>
                </a:solidFill>
                <a:latin typeface="IBM Plex Sans"/>
                <a:ea typeface="IBM Plex Sans"/>
                <a:cs typeface="IBM Plex Sans"/>
                <a:sym typeface="IBM Plex Sans"/>
              </a:endParaRPr>
            </a:p>
            <a:p>
              <a:pPr indent="0" lvl="0" marL="0" rtl="0" algn="ctr">
                <a:lnSpc>
                  <a:spcPct val="100000"/>
                </a:lnSpc>
                <a:spcBef>
                  <a:spcPts val="0"/>
                </a:spcBef>
                <a:spcAft>
                  <a:spcPts val="0"/>
                </a:spcAft>
                <a:buNone/>
              </a:pPr>
              <a:r>
                <a:t/>
              </a:r>
              <a:endParaRPr sz="12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i="1">
                <a:solidFill>
                  <a:schemeClr val="dk1"/>
                </a:solidFill>
                <a:latin typeface="IBM Plex Sans Light"/>
                <a:ea typeface="IBM Plex Sans Light"/>
                <a:cs typeface="IBM Plex Sans Light"/>
                <a:sym typeface="IBM Plex Sans Light"/>
              </a:endParaRPr>
            </a:p>
          </p:txBody>
        </p:sp>
        <p:cxnSp>
          <p:nvCxnSpPr>
            <p:cNvPr id="70" name="Google Shape;70;p5"/>
            <p:cNvCxnSpPr>
              <a:endCxn id="68" idx="0"/>
            </p:cNvCxnSpPr>
            <p:nvPr/>
          </p:nvCxnSpPr>
          <p:spPr>
            <a:xfrm>
              <a:off x="7172175" y="2231070"/>
              <a:ext cx="4800" cy="296400"/>
            </a:xfrm>
            <a:prstGeom prst="straightConnector1">
              <a:avLst/>
            </a:prstGeom>
            <a:noFill/>
            <a:ln cap="flat" cmpd="sng" w="9525">
              <a:solidFill>
                <a:schemeClr val="dk2"/>
              </a:solidFill>
              <a:prstDash val="solid"/>
              <a:round/>
              <a:headEnd len="med" w="med" type="none"/>
              <a:tailEnd len="med" w="med" type="triangle"/>
            </a:ln>
          </p:spPr>
        </p:cxnSp>
        <p:cxnSp>
          <p:nvCxnSpPr>
            <p:cNvPr id="71" name="Google Shape;71;p5"/>
            <p:cNvCxnSpPr>
              <a:endCxn id="67" idx="0"/>
            </p:cNvCxnSpPr>
            <p:nvPr/>
          </p:nvCxnSpPr>
          <p:spPr>
            <a:xfrm>
              <a:off x="5049525" y="2230870"/>
              <a:ext cx="2400" cy="312300"/>
            </a:xfrm>
            <a:prstGeom prst="straightConnector1">
              <a:avLst/>
            </a:prstGeom>
            <a:noFill/>
            <a:ln cap="flat" cmpd="sng" w="9525">
              <a:solidFill>
                <a:schemeClr val="dk2"/>
              </a:solidFill>
              <a:prstDash val="solid"/>
              <a:round/>
              <a:headEnd len="med" w="med" type="none"/>
              <a:tailEnd len="med" w="med" type="triangle"/>
            </a:ln>
          </p:spPr>
        </p:cxnSp>
        <p:sp>
          <p:nvSpPr>
            <p:cNvPr id="72" name="Google Shape;72;p5"/>
            <p:cNvSpPr txBox="1"/>
            <p:nvPr/>
          </p:nvSpPr>
          <p:spPr>
            <a:xfrm rot="-13136">
              <a:off x="4130773" y="4014601"/>
              <a:ext cx="6123945" cy="422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16050" lIns="116050" spcFirstLastPara="1" rIns="116050" wrap="square" tIns="116050">
              <a:noAutofit/>
            </a:bodyPr>
            <a:lstStyle/>
            <a:p>
              <a:pPr indent="0" lvl="0" marL="0" rtl="0" algn="ctr">
                <a:lnSpc>
                  <a:spcPct val="150000"/>
                </a:lnSpc>
                <a:spcBef>
                  <a:spcPts val="0"/>
                </a:spcBef>
                <a:spcAft>
                  <a:spcPts val="0"/>
                </a:spcAft>
                <a:buNone/>
              </a:pPr>
              <a:r>
                <a:rPr b="1" lang="en">
                  <a:solidFill>
                    <a:srgbClr val="8D86FC"/>
                  </a:solidFill>
                  <a:latin typeface="IBM Plex Sans"/>
                  <a:ea typeface="IBM Plex Sans"/>
                  <a:cs typeface="IBM Plex Sans"/>
                  <a:sym typeface="IBM Plex Sans"/>
                </a:rPr>
                <a:t>Final Design Challenge</a:t>
              </a:r>
              <a:endParaRPr i="1">
                <a:solidFill>
                  <a:srgbClr val="8D86FC"/>
                </a:solidFill>
                <a:latin typeface="IBM Plex Sans Light"/>
                <a:ea typeface="IBM Plex Sans Light"/>
                <a:cs typeface="IBM Plex Sans Light"/>
                <a:sym typeface="IBM Plex Sans Light"/>
              </a:endParaRPr>
            </a:p>
          </p:txBody>
        </p:sp>
        <p:cxnSp>
          <p:nvCxnSpPr>
            <p:cNvPr id="73" name="Google Shape;73;p5"/>
            <p:cNvCxnSpPr/>
            <p:nvPr/>
          </p:nvCxnSpPr>
          <p:spPr>
            <a:xfrm>
              <a:off x="9302020" y="2238820"/>
              <a:ext cx="4500" cy="296400"/>
            </a:xfrm>
            <a:prstGeom prst="straightConnector1">
              <a:avLst/>
            </a:prstGeom>
            <a:noFill/>
            <a:ln cap="flat" cmpd="sng" w="9525">
              <a:solidFill>
                <a:schemeClr val="dk2"/>
              </a:solidFill>
              <a:prstDash val="solid"/>
              <a:round/>
              <a:headEnd len="med" w="med" type="none"/>
              <a:tailEnd len="med" w="med" type="triangle"/>
            </a:ln>
          </p:spPr>
        </p:cxnSp>
        <p:cxnSp>
          <p:nvCxnSpPr>
            <p:cNvPr id="74" name="Google Shape;74;p5"/>
            <p:cNvCxnSpPr/>
            <p:nvPr/>
          </p:nvCxnSpPr>
          <p:spPr>
            <a:xfrm>
              <a:off x="7170070" y="3706226"/>
              <a:ext cx="4500" cy="296400"/>
            </a:xfrm>
            <a:prstGeom prst="straightConnector1">
              <a:avLst/>
            </a:prstGeom>
            <a:noFill/>
            <a:ln cap="flat" cmpd="sng" w="9525">
              <a:solidFill>
                <a:schemeClr val="dk2"/>
              </a:solidFill>
              <a:prstDash val="solid"/>
              <a:round/>
              <a:headEnd len="med" w="med" type="none"/>
              <a:tailEnd len="med" w="med" type="triangle"/>
            </a:ln>
          </p:spPr>
        </p:cxnSp>
        <p:sp>
          <p:nvSpPr>
            <p:cNvPr id="75" name="Google Shape;75;p5"/>
            <p:cNvSpPr/>
            <p:nvPr/>
          </p:nvSpPr>
          <p:spPr>
            <a:xfrm>
              <a:off x="4128450" y="1164025"/>
              <a:ext cx="6123900" cy="1066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sz="1200">
                  <a:solidFill>
                    <a:srgbClr val="8D86FC"/>
                  </a:solidFill>
                  <a:latin typeface="IBM Plex Sans"/>
                  <a:ea typeface="IBM Plex Sans"/>
                  <a:cs typeface="IBM Plex Sans"/>
                  <a:sym typeface="IBM Plex Sans"/>
                </a:rPr>
                <a:t>Solution Goal</a:t>
              </a:r>
              <a:endParaRPr b="1" sz="1200">
                <a:solidFill>
                  <a:srgbClr val="8D86FC"/>
                </a:solidFill>
                <a:latin typeface="IBM Plex Sans"/>
                <a:ea typeface="IBM Plex Sans"/>
                <a:cs typeface="IBM Plex Sans"/>
                <a:sym typeface="IBM Plex Sans"/>
              </a:endParaRPr>
            </a:p>
            <a:p>
              <a:pPr indent="0" lvl="0" marL="0" rtl="0" algn="ctr">
                <a:spcBef>
                  <a:spcPts val="0"/>
                </a:spcBef>
                <a:spcAft>
                  <a:spcPts val="0"/>
                </a:spcAft>
                <a:buNone/>
              </a:pPr>
              <a:r>
                <a:rPr lang="en" sz="1100">
                  <a:solidFill>
                    <a:schemeClr val="dk1"/>
                  </a:solidFill>
                  <a:latin typeface="IBM Plex Sans Light"/>
                  <a:ea typeface="IBM Plex Sans Light"/>
                  <a:cs typeface="IBM Plex Sans Light"/>
                  <a:sym typeface="IBM Plex Sans Light"/>
                </a:rPr>
                <a:t>Address </a:t>
              </a:r>
              <a:r>
                <a:rPr b="1" lang="en" sz="1100">
                  <a:solidFill>
                    <a:schemeClr val="dk1"/>
                  </a:solidFill>
                  <a:latin typeface="IBM Plex Sans"/>
                  <a:ea typeface="IBM Plex Sans"/>
                  <a:cs typeface="IBM Plex Sans"/>
                  <a:sym typeface="IBM Plex Sans"/>
                </a:rPr>
                <a:t>(Problem/Opportunity for Target User / Persona)</a:t>
              </a:r>
              <a:r>
                <a:rPr lang="en" sz="1100">
                  <a:solidFill>
                    <a:schemeClr val="dk1"/>
                  </a:solidFill>
                  <a:latin typeface="IBM Plex Sans Light"/>
                  <a:ea typeface="IBM Plex Sans Light"/>
                  <a:cs typeface="IBM Plex Sans Light"/>
                  <a:sym typeface="IBM Plex Sans Light"/>
                </a:rPr>
                <a:t> by solving/exploring </a:t>
              </a:r>
              <a:r>
                <a:rPr b="1" lang="en" sz="1100">
                  <a:solidFill>
                    <a:schemeClr val="dk1"/>
                  </a:solidFill>
                  <a:latin typeface="IBM Plex Sans"/>
                  <a:ea typeface="IBM Plex Sans"/>
                  <a:cs typeface="IBM Plex Sans"/>
                  <a:sym typeface="IBM Plex Sans"/>
                </a:rPr>
                <a:t>(chosen cause/reason)</a:t>
              </a:r>
              <a:r>
                <a:rPr lang="en" sz="1100">
                  <a:solidFill>
                    <a:schemeClr val="dk1"/>
                  </a:solidFill>
                  <a:latin typeface="IBM Plex Sans Light"/>
                  <a:ea typeface="IBM Plex Sans Light"/>
                  <a:cs typeface="IBM Plex Sans Light"/>
                  <a:sym typeface="IBM Plex Sans Light"/>
                </a:rPr>
                <a:t> to achieve </a:t>
              </a:r>
              <a:r>
                <a:rPr b="1" lang="en" sz="1100">
                  <a:solidFill>
                    <a:schemeClr val="dk1"/>
                  </a:solidFill>
                  <a:latin typeface="IBM Plex Sans"/>
                  <a:ea typeface="IBM Plex Sans"/>
                  <a:cs typeface="IBM Plex Sans"/>
                  <a:sym typeface="IBM Plex Sans"/>
                </a:rPr>
                <a:t>(Desired Results)</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ctr">
                <a:spcBef>
                  <a:spcPts val="0"/>
                </a:spcBef>
                <a:spcAft>
                  <a:spcPts val="0"/>
                </a:spcAft>
                <a:buNone/>
              </a:pPr>
              <a:r>
                <a:t/>
              </a:r>
              <a:endParaRPr b="1" sz="1100">
                <a:solidFill>
                  <a:schemeClr val="dk1"/>
                </a:solidFill>
                <a:latin typeface="IBM Plex Sans"/>
                <a:ea typeface="IBM Plex Sans"/>
                <a:cs typeface="IBM Plex Sans"/>
                <a:sym typeface="IBM Plex Sans"/>
              </a:endParaRPr>
            </a:p>
          </p:txBody>
        </p:sp>
      </p:grpSp>
      <p:grpSp>
        <p:nvGrpSpPr>
          <p:cNvPr id="76" name="Google Shape;76;p5"/>
          <p:cNvGrpSpPr/>
          <p:nvPr/>
        </p:nvGrpSpPr>
        <p:grpSpPr>
          <a:xfrm>
            <a:off x="0" y="7094781"/>
            <a:ext cx="10692000" cy="465069"/>
            <a:chOff x="0" y="7094781"/>
            <a:chExt cx="10692000" cy="465069"/>
          </a:xfrm>
        </p:grpSpPr>
        <p:grpSp>
          <p:nvGrpSpPr>
            <p:cNvPr id="77" name="Google Shape;77;p5"/>
            <p:cNvGrpSpPr/>
            <p:nvPr/>
          </p:nvGrpSpPr>
          <p:grpSpPr>
            <a:xfrm>
              <a:off x="0" y="7094781"/>
              <a:ext cx="10692000" cy="465069"/>
              <a:chOff x="0" y="7094781"/>
              <a:chExt cx="10692000" cy="465069"/>
            </a:xfrm>
          </p:grpSpPr>
          <p:sp>
            <p:nvSpPr>
              <p:cNvPr id="78" name="Google Shape;78;p5"/>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80" name="Google Shape;80;p5"/>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81" name="Google Shape;81;p5"/>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6"/>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TOOL: </a:t>
            </a:r>
            <a:r>
              <a:rPr b="1" lang="en" sz="1800">
                <a:latin typeface="IBM Plex Sans"/>
                <a:ea typeface="IBM Plex Sans"/>
                <a:cs typeface="IBM Plex Sans"/>
                <a:sym typeface="IBM Plex Sans"/>
              </a:rPr>
              <a:t>DESIGN CHALLENGE</a:t>
            </a:r>
            <a:endParaRPr sz="1800">
              <a:latin typeface="IBM Plex Sans"/>
              <a:ea typeface="IBM Plex Sans"/>
              <a:cs typeface="IBM Plex Sans"/>
              <a:sym typeface="IBM Plex Sans"/>
            </a:endParaRPr>
          </a:p>
        </p:txBody>
      </p:sp>
      <p:pic>
        <p:nvPicPr>
          <p:cNvPr id="87" name="Google Shape;87;p6"/>
          <p:cNvPicPr preferRelativeResize="0"/>
          <p:nvPr/>
        </p:nvPicPr>
        <p:blipFill>
          <a:blip r:embed="rId3">
            <a:alphaModFix/>
          </a:blip>
          <a:stretch>
            <a:fillRect/>
          </a:stretch>
        </p:blipFill>
        <p:spPr>
          <a:xfrm>
            <a:off x="598900" y="1760599"/>
            <a:ext cx="9470999" cy="4038800"/>
          </a:xfrm>
          <a:prstGeom prst="rect">
            <a:avLst/>
          </a:prstGeom>
          <a:noFill/>
          <a:ln>
            <a:noFill/>
          </a:ln>
        </p:spPr>
      </p:pic>
      <p:grpSp>
        <p:nvGrpSpPr>
          <p:cNvPr id="88" name="Google Shape;88;p6"/>
          <p:cNvGrpSpPr/>
          <p:nvPr/>
        </p:nvGrpSpPr>
        <p:grpSpPr>
          <a:xfrm>
            <a:off x="0" y="7094781"/>
            <a:ext cx="10692000" cy="465069"/>
            <a:chOff x="0" y="7094781"/>
            <a:chExt cx="10692000" cy="465069"/>
          </a:xfrm>
        </p:grpSpPr>
        <p:grpSp>
          <p:nvGrpSpPr>
            <p:cNvPr id="89" name="Google Shape;89;p6"/>
            <p:cNvGrpSpPr/>
            <p:nvPr/>
          </p:nvGrpSpPr>
          <p:grpSpPr>
            <a:xfrm>
              <a:off x="0" y="7094781"/>
              <a:ext cx="10692000" cy="465069"/>
              <a:chOff x="0" y="7094781"/>
              <a:chExt cx="10692000" cy="465069"/>
            </a:xfrm>
          </p:grpSpPr>
          <p:sp>
            <p:nvSpPr>
              <p:cNvPr id="90" name="Google Shape;90;p6"/>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92" name="Google Shape;92;p6"/>
              <p:cNvPicPr preferRelativeResize="0"/>
              <p:nvPr/>
            </p:nvPicPr>
            <p:blipFill>
              <a:blip r:embed="rId4">
                <a:alphaModFix/>
              </a:blip>
              <a:stretch>
                <a:fillRect/>
              </a:stretch>
            </p:blipFill>
            <p:spPr>
              <a:xfrm>
                <a:off x="9629932" y="7094781"/>
                <a:ext cx="494539" cy="430321"/>
              </a:xfrm>
              <a:prstGeom prst="rect">
                <a:avLst/>
              </a:prstGeom>
              <a:noFill/>
              <a:ln>
                <a:noFill/>
              </a:ln>
            </p:spPr>
          </p:pic>
        </p:grpSp>
        <p:pic>
          <p:nvPicPr>
            <p:cNvPr id="93" name="Google Shape;93;p6"/>
            <p:cNvPicPr preferRelativeResize="0"/>
            <p:nvPr/>
          </p:nvPicPr>
          <p:blipFill>
            <a:blip r:embed="rId5">
              <a:alphaModFix/>
            </a:blip>
            <a:stretch>
              <a:fillRect/>
            </a:stretch>
          </p:blipFill>
          <p:spPr>
            <a:xfrm>
              <a:off x="8553150" y="7165073"/>
              <a:ext cx="1013800" cy="3540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